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29"/>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517" r:id="rId18"/>
    <p:sldId id="518" r:id="rId19"/>
    <p:sldId id="519" r:id="rId20"/>
    <p:sldId id="520" r:id="rId21"/>
    <p:sldId id="521" r:id="rId22"/>
    <p:sldId id="522" r:id="rId23"/>
    <p:sldId id="523" r:id="rId24"/>
    <p:sldId id="524" r:id="rId25"/>
    <p:sldId id="525" r:id="rId26"/>
    <p:sldId id="257" r:id="rId27"/>
    <p:sldId id="509" r:id="rId2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49" dt="2021-02-04T00:48:27.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4T00:48:27.505" v="2873"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modSp new mod">
        <pc:chgData name="Kenneth" userId="e6c3de41-b5ba-4680-b536-35921ec7cdb7" providerId="ADAL" clId="{1D3551F9-3F74-4F57-9D97-7934FE46C74F}" dt="2021-02-03T20:15:10.019" v="2760" actId="6549"/>
        <pc:sldMkLst>
          <pc:docMk/>
          <pc:sldMk cId="519813830" sldId="520"/>
        </pc:sldMkLst>
        <pc:spChg chg="mod">
          <ac:chgData name="Kenneth" userId="e6c3de41-b5ba-4680-b536-35921ec7cdb7" providerId="ADAL" clId="{1D3551F9-3F74-4F57-9D97-7934FE46C74F}" dt="2021-02-03T19:55:21.250" v="2178" actId="20577"/>
          <ac:spMkLst>
            <pc:docMk/>
            <pc:sldMk cId="519813830" sldId="520"/>
            <ac:spMk id="2" creationId="{99C3D3AF-957E-4720-BC7A-BB05DD91CD7E}"/>
          </ac:spMkLst>
        </pc:spChg>
        <pc:spChg chg="mod">
          <ac:chgData name="Kenneth" userId="e6c3de41-b5ba-4680-b536-35921ec7cdb7" providerId="ADAL" clId="{1D3551F9-3F74-4F57-9D97-7934FE46C74F}" dt="2021-02-03T20:15:10.019" v="2760" actId="6549"/>
          <ac:spMkLst>
            <pc:docMk/>
            <pc:sldMk cId="519813830" sldId="520"/>
            <ac:spMk id="3" creationId="{AC9A9822-871A-4D4C-AD4B-47B040A85658}"/>
          </ac:spMkLst>
        </pc:sp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23</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p:txBody>
          <a:bodyPr/>
          <a:lstStyle/>
          <a:p>
            <a:r>
              <a:rPr lang="en-US" b="1" dirty="0"/>
              <a:t>Important Notes!!</a:t>
            </a:r>
          </a:p>
        </p:txBody>
      </p:sp>
      <p:sp>
        <p:nvSpPr>
          <p:cNvPr id="3" name="Content Placeholder 2">
            <a:extLst>
              <a:ext uri="{FF2B5EF4-FFF2-40B4-BE49-F238E27FC236}">
                <a16:creationId xmlns:a16="http://schemas.microsoft.com/office/drawing/2014/main" id="{AC9A9822-871A-4D4C-AD4B-47B040A85658}"/>
              </a:ext>
            </a:extLst>
          </p:cNvPr>
          <p:cNvSpPr>
            <a:spLocks noGrp="1"/>
          </p:cNvSpPr>
          <p:nvPr>
            <p:ph idx="1"/>
          </p:nvPr>
        </p:nvSpPr>
        <p:spPr/>
        <p:txBody>
          <a:bodyPr/>
          <a:lstStyle/>
          <a:p>
            <a:pPr>
              <a:spcAft>
                <a:spcPts val="1200"/>
              </a:spcAft>
            </a:pPr>
            <a:r>
              <a:rPr lang="en-US" dirty="0"/>
              <a:t>Technically, the AWS </a:t>
            </a:r>
            <a:r>
              <a:rPr lang="en-US" dirty="0" err="1"/>
              <a:t>CloudShell</a:t>
            </a:r>
            <a:r>
              <a:rPr lang="en-US" dirty="0"/>
              <a:t> can run AWS CLI commands without running the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command, but we want this script to be able to run anywhere, not just the </a:t>
            </a:r>
            <a:r>
              <a:rPr lang="en-US" dirty="0" err="1"/>
              <a:t>CloudShell</a:t>
            </a:r>
            <a:r>
              <a:rPr lang="en-US" dirty="0"/>
              <a:t>.</a:t>
            </a:r>
          </a:p>
          <a:p>
            <a:pPr>
              <a:spcAft>
                <a:spcPts val="1200"/>
              </a:spcAft>
            </a:pPr>
            <a:r>
              <a:rPr lang="en-US" dirty="0"/>
              <a:t>Normally, the </a:t>
            </a:r>
            <a:r>
              <a:rPr lang="en-US" dirty="0" err="1"/>
              <a:t>CloudShell</a:t>
            </a:r>
            <a:r>
              <a:rPr lang="en-US" dirty="0"/>
              <a:t> uses the permissions of the user who has logged into the Web Console.</a:t>
            </a:r>
          </a:p>
          <a:p>
            <a:pPr>
              <a:spcAft>
                <a:spcPts val="1200"/>
              </a:spcAft>
            </a:pPr>
            <a:r>
              <a:rPr lang="en-US" b="1" dirty="0"/>
              <a:t>DO NOT </a:t>
            </a:r>
            <a:r>
              <a:rPr lang="en-US" dirty="0"/>
              <a:t>run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on an EC2 instance, lest your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/credentials </a:t>
            </a:r>
            <a:r>
              <a:rPr lang="en-US" dirty="0"/>
              <a:t>file get compromised!</a:t>
            </a:r>
          </a:p>
          <a:p>
            <a:pPr>
              <a:spcAft>
                <a:spcPts val="1200"/>
              </a:spcAft>
            </a:pPr>
            <a:r>
              <a:rPr lang="en-US" dirty="0"/>
              <a:t>Since the </a:t>
            </a:r>
            <a:r>
              <a:rPr lang="en-US" dirty="0" err="1"/>
              <a:t>CloudShell</a:t>
            </a:r>
            <a:r>
              <a:rPr lang="en-US" dirty="0"/>
              <a:t> can only be accessed via the Web Console, running it is an acceptable risk for this workshop.</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1981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https://youtu.be/EtXHvlSiQb0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23</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1195</TotalTime>
  <Words>1959</Words>
  <Application>Microsoft Office PowerPoint</Application>
  <PresentationFormat>Widescreen</PresentationFormat>
  <Paragraphs>230</Paragraphs>
  <Slides>23</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Step 6: Create a terraform.tfvars File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2021-02-04T00:48:30Z</dcterms:modified>
</cp:coreProperties>
</file>